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374" r:id="rId2"/>
    <p:sldId id="361" r:id="rId3"/>
    <p:sldId id="362" r:id="rId4"/>
    <p:sldId id="363" r:id="rId5"/>
    <p:sldId id="364" r:id="rId6"/>
    <p:sldId id="365" r:id="rId7"/>
    <p:sldId id="366" r:id="rId8"/>
    <p:sldId id="367" r:id="rId9"/>
    <p:sldId id="368" r:id="rId10"/>
    <p:sldId id="369" r:id="rId11"/>
    <p:sldId id="370" r:id="rId12"/>
    <p:sldId id="371" r:id="rId13"/>
    <p:sldId id="372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CC"/>
    <a:srgbClr val="80008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88" autoAdjust="0"/>
    <p:restoredTop sz="94660"/>
  </p:normalViewPr>
  <p:slideViewPr>
    <p:cSldViewPr>
      <p:cViewPr varScale="1">
        <p:scale>
          <a:sx n="78" d="100"/>
          <a:sy n="78" d="100"/>
        </p:scale>
        <p:origin x="129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427DAD4-37E1-4FD7-B2AB-06F18B10A946}" type="datetimeFigureOut">
              <a:rPr lang="ru-RU"/>
              <a:pPr>
                <a:defRPr/>
              </a:pPr>
              <a:t>26.11.2014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31B30EB-8B88-40F7-8314-800B1145B8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51220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2110D-7F8D-4A28-B10E-22E00FC0E229}" type="datetimeFigureOut">
              <a:rPr lang="ru-RU"/>
              <a:pPr>
                <a:defRPr/>
              </a:pPr>
              <a:t>26.11.2014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CA839-2396-40BF-ADBF-F229D2D972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1089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B5E5D-329A-471F-B5AE-02ADD73AC900}" type="datetimeFigureOut">
              <a:rPr lang="ru-RU"/>
              <a:pPr>
                <a:defRPr/>
              </a:pPr>
              <a:t>26.11.2014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60515E-1660-4600-AF18-367D3BE1A7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6477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B84A0-4F0E-4447-B1C9-09CB5FEC35F3}" type="datetimeFigureOut">
              <a:rPr lang="ru-RU"/>
              <a:pPr>
                <a:defRPr/>
              </a:pPr>
              <a:t>26.11.2014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39C36-4873-489C-9211-B93AB31978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94515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6 Divider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9" descr="NP-RTS_PPT_Titul-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15888"/>
            <a:ext cx="8677275" cy="656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914525"/>
            <a:ext cx="4191000" cy="1819275"/>
          </a:xfrm>
        </p:spPr>
        <p:txBody>
          <a:bodyPr/>
          <a:lstStyle>
            <a:lvl1pPr algn="l">
              <a:defRPr sz="2600" b="1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0959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43B49-534F-49D6-9EAB-3ED680999F79}" type="datetimeFigureOut">
              <a:rPr lang="ru-RU"/>
              <a:pPr>
                <a:defRPr/>
              </a:pPr>
              <a:t>26.11.2014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1C2139-9FE2-4D12-968B-B2997BCAA9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89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73F76-F542-4BE2-A3A3-AB7427B70E72}" type="datetimeFigureOut">
              <a:rPr lang="ru-RU"/>
              <a:pPr>
                <a:defRPr/>
              </a:pPr>
              <a:t>26.11.2014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10686F-2F7C-448B-BFE7-229B46EE8F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2780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F96855-2B35-477A-99D8-1E595072E4F4}" type="datetimeFigureOut">
              <a:rPr lang="ru-RU"/>
              <a:pPr>
                <a:defRPr/>
              </a:pPr>
              <a:t>26.11.2014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1DB2A-589C-4CF5-9371-51F5F9DCED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8391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BE7C1C-7EC3-4A02-A4C3-B376CB30FCDC}" type="datetimeFigureOut">
              <a:rPr lang="ru-RU"/>
              <a:pPr>
                <a:defRPr/>
              </a:pPr>
              <a:t>26.11.2014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F5DF1-60AB-4CF5-A43A-DC2D22356E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0006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2B77F-D518-4C92-B283-20ABFB73B01B}" type="datetimeFigureOut">
              <a:rPr lang="ru-RU"/>
              <a:pPr>
                <a:defRPr/>
              </a:pPr>
              <a:t>26.11.2014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4A7EB5-D3CB-4D59-A7D9-CD11F67B36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355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1873F7-FA6A-4562-9344-6222EA15F3DA}" type="datetimeFigureOut">
              <a:rPr lang="ru-RU"/>
              <a:pPr>
                <a:defRPr/>
              </a:pPr>
              <a:t>26.11.2014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8455F-25E9-46D4-9149-6B5CBF50CC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491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0CDD17-6639-4199-82EF-7F7FE030073F}" type="datetimeFigureOut">
              <a:rPr lang="ru-RU"/>
              <a:pPr>
                <a:defRPr/>
              </a:pPr>
              <a:t>26.11.2014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DA1E8-C11C-42CF-ACC2-7C147041A4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4560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F6F7A0-1EAF-4054-9083-981C72C09F95}" type="datetimeFigureOut">
              <a:rPr lang="ru-RU"/>
              <a:pPr>
                <a:defRPr/>
              </a:pPr>
              <a:t>26.11.2014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FA58C-9AAC-4384-8B52-79C3B8FC97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2315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2633FD0-544A-4B1A-8090-A9DA771B37E7}" type="datetimeFigureOut">
              <a:rPr lang="ru-RU"/>
              <a:pPr>
                <a:defRPr/>
              </a:pPr>
              <a:t>26.11.2014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F06490-4F8E-4CFA-8582-B4B9428AF5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  <p:sldLayoutId id="2147483935" r:id="rId3"/>
    <p:sldLayoutId id="2147483936" r:id="rId4"/>
    <p:sldLayoutId id="2147483937" r:id="rId5"/>
    <p:sldLayoutId id="2147483938" r:id="rId6"/>
    <p:sldLayoutId id="2147483939" r:id="rId7"/>
    <p:sldLayoutId id="2147483940" r:id="rId8"/>
    <p:sldLayoutId id="2147483941" r:id="rId9"/>
    <p:sldLayoutId id="2147483942" r:id="rId10"/>
    <p:sldLayoutId id="2147483943" r:id="rId11"/>
    <p:sldLayoutId id="2147483944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o.ilyinskaya@rts-tender.ru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2665" y="2132856"/>
            <a:ext cx="82841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4025"/>
            <a:r>
              <a:rPr lang="ru-RU" sz="3200" b="1" dirty="0" smtClean="0">
                <a:solidFill>
                  <a:srgbClr val="0070C0"/>
                </a:solidFill>
                <a:latin typeface="+mj-lt"/>
                <a:cs typeface="Arial" panose="020B0604020202020204" pitchFamily="34" charset="0"/>
              </a:rPr>
              <a:t>Электронные процедуры в контрактной системе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2620" y="188640"/>
            <a:ext cx="962159" cy="88594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642518" y="6335642"/>
            <a:ext cx="23022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54025"/>
            <a:r>
              <a:rPr lang="ru-RU" b="1" dirty="0" smtClean="0">
                <a:latin typeface="+mj-lt"/>
                <a:cs typeface="Arial" panose="020B0604020202020204" pitchFamily="34" charset="0"/>
              </a:rPr>
              <a:t>г. </a:t>
            </a:r>
            <a:r>
              <a:rPr lang="ru-RU" b="1" dirty="0" smtClean="0">
                <a:latin typeface="+mj-lt"/>
                <a:cs typeface="Arial" panose="020B0604020202020204" pitchFamily="34" charset="0"/>
              </a:rPr>
              <a:t>Орел  26.11.2014 </a:t>
            </a:r>
            <a:endParaRPr lang="ru-RU" b="1" dirty="0" smtClean="0"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2517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547" y="899759"/>
            <a:ext cx="7382905" cy="5058481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589612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179" y="918812"/>
            <a:ext cx="7287642" cy="5020376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4327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968" y="909286"/>
            <a:ext cx="7440063" cy="503942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85046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 txBox="1">
            <a:spLocks/>
          </p:cNvSpPr>
          <p:nvPr/>
        </p:nvSpPr>
        <p:spPr>
          <a:xfrm>
            <a:off x="3491880" y="620688"/>
            <a:ext cx="5472608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eaLnBrk="0"/>
            <a:r>
              <a:rPr lang="ru-RU" sz="2400" b="1" dirty="0" smtClean="0">
                <a:solidFill>
                  <a:srgbClr val="C81E2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онтакты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0" y="1196752"/>
            <a:ext cx="9144000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43508" y="4601029"/>
            <a:ext cx="885698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4025"/>
            <a:r>
              <a:rPr lang="ru-RU" sz="16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Ведущий специалист Северо-Западного </a:t>
            </a:r>
            <a:r>
              <a:rPr lang="ru-RU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филиала ООО «РТС-тендер» </a:t>
            </a:r>
            <a:endParaRPr lang="ru-RU" sz="1600" b="1" i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 defTabSz="454025"/>
            <a:r>
              <a:rPr lang="ru-RU" sz="16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Ильинская Ольга Сергеевна</a:t>
            </a:r>
          </a:p>
          <a:p>
            <a:pPr algn="ctr" defTabSz="454025"/>
            <a:r>
              <a:rPr lang="ru-RU" sz="16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8 (963) 317-68-24</a:t>
            </a:r>
          </a:p>
          <a:p>
            <a:pPr algn="ctr" defTabSz="454025"/>
            <a:r>
              <a:rPr lang="ru-RU" sz="16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8 (812) 380-30-80 </a:t>
            </a:r>
          </a:p>
          <a:p>
            <a:pPr algn="ctr" defTabSz="454025"/>
            <a:r>
              <a:rPr lang="en-US" sz="1600" b="1" i="1" dirty="0" smtClean="0">
                <a:solidFill>
                  <a:srgbClr val="4D4C4D"/>
                </a:solidFill>
                <a:latin typeface="Arial" pitchFamily="34" charset="0"/>
                <a:cs typeface="Arial" pitchFamily="34" charset="0"/>
                <a:hlinkClick r:id="rId3"/>
              </a:rPr>
              <a:t>o.ilyinskaya@rts-tender.ru</a:t>
            </a:r>
            <a:endParaRPr lang="ru-RU" sz="1600" b="1" i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 defTabSz="454025"/>
            <a:endParaRPr lang="ru-RU" sz="1600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 defTabSz="454025"/>
            <a:r>
              <a:rPr lang="ru-RU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Служба техподдержки: </a:t>
            </a:r>
            <a:r>
              <a:rPr lang="ru-RU" sz="16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8-800-500-7-500</a:t>
            </a:r>
          </a:p>
          <a:p>
            <a:pPr algn="ctr" defTabSz="454025"/>
            <a:r>
              <a:rPr lang="ru-RU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Электронная почта для поставщиков: </a:t>
            </a:r>
            <a:r>
              <a:rPr lang="en-US" sz="16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support@rts-tender.ru</a:t>
            </a:r>
            <a:endParaRPr lang="ru-RU" sz="1600" b="1" i="1" dirty="0" smtClean="0">
              <a:solidFill>
                <a:srgbClr val="4D4C4D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2676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76672"/>
            <a:ext cx="8496944" cy="5760639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845648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76672"/>
            <a:ext cx="8640960" cy="604867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484756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188" y="692696"/>
            <a:ext cx="8357267" cy="54006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84388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547" y="909286"/>
            <a:ext cx="8106906" cy="503942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471975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757" y="1033128"/>
            <a:ext cx="7954485" cy="479174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85137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757" y="1071233"/>
            <a:ext cx="8316486" cy="4715533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838806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231" y="918812"/>
            <a:ext cx="7611537" cy="5020376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32658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126" y="899759"/>
            <a:ext cx="7325747" cy="5058481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57423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 КС мо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КС моя</Template>
  <TotalTime>4288</TotalTime>
  <Words>43</Words>
  <Application>Microsoft Office PowerPoint</Application>
  <PresentationFormat>Экран (4:3)</PresentationFormat>
  <Paragraphs>11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Arial</vt:lpstr>
      <vt:lpstr>Calibri</vt:lpstr>
      <vt:lpstr>Презентация КС моя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brovko</dc:creator>
  <cp:lastModifiedBy>Ольга Ильинская</cp:lastModifiedBy>
  <cp:revision>290</cp:revision>
  <dcterms:created xsi:type="dcterms:W3CDTF">2013-07-16T10:37:52Z</dcterms:created>
  <dcterms:modified xsi:type="dcterms:W3CDTF">2014-11-26T04:38:25Z</dcterms:modified>
</cp:coreProperties>
</file>